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2" r:id="rId3"/>
    <p:sldId id="263" r:id="rId4"/>
    <p:sldId id="260" r:id="rId5"/>
  </p:sldIdLst>
  <p:sldSz cx="10801350" cy="7597775"/>
  <p:notesSz cx="6858000" cy="9144000"/>
  <p:defaultTextStyle>
    <a:defPPr>
      <a:defRPr lang="ru-RU"/>
    </a:defPPr>
    <a:lvl1pPr marL="0" algn="l" defTabSz="105137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5689" algn="l" defTabSz="105137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51377" algn="l" defTabSz="105137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7066" algn="l" defTabSz="105137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02754" algn="l" defTabSz="105137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28443" algn="l" defTabSz="105137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54131" algn="l" defTabSz="105137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79820" algn="l" defTabSz="105137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05508" algn="l" defTabSz="105137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93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468" y="72"/>
      </p:cViewPr>
      <p:guideLst>
        <p:guide orient="horz" pos="2393"/>
        <p:guide pos="340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1" y="2360235"/>
            <a:ext cx="9181148" cy="16285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305406"/>
            <a:ext cx="7560945" cy="194165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56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51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70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02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28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54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79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05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830979" y="304264"/>
            <a:ext cx="2430304" cy="64827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40067" y="304264"/>
            <a:ext cx="7110889" cy="64827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2" y="4882274"/>
            <a:ext cx="9181148" cy="1509003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2" y="3220262"/>
            <a:ext cx="9181148" cy="166201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568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51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70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02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284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54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798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055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0068" y="1772815"/>
            <a:ext cx="4770596" cy="50141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90686" y="1772815"/>
            <a:ext cx="4770596" cy="50141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8" y="1700706"/>
            <a:ext cx="4772472" cy="70877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89" indent="0">
              <a:buNone/>
              <a:defRPr sz="2300" b="1"/>
            </a:lvl2pPr>
            <a:lvl3pPr marL="1051377" indent="0">
              <a:buNone/>
              <a:defRPr sz="2100" b="1"/>
            </a:lvl3pPr>
            <a:lvl4pPr marL="1577066" indent="0">
              <a:buNone/>
              <a:defRPr sz="1800" b="1"/>
            </a:lvl4pPr>
            <a:lvl5pPr marL="2102754" indent="0">
              <a:buNone/>
              <a:defRPr sz="1800" b="1"/>
            </a:lvl5pPr>
            <a:lvl6pPr marL="2628443" indent="0">
              <a:buNone/>
              <a:defRPr sz="1800" b="1"/>
            </a:lvl6pPr>
            <a:lvl7pPr marL="3154131" indent="0">
              <a:buNone/>
              <a:defRPr sz="1800" b="1"/>
            </a:lvl7pPr>
            <a:lvl8pPr marL="3679820" indent="0">
              <a:buNone/>
              <a:defRPr sz="1800" b="1"/>
            </a:lvl8pPr>
            <a:lvl9pPr marL="4205508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8" y="2409480"/>
            <a:ext cx="4772472" cy="4377515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6" y="1700706"/>
            <a:ext cx="4774347" cy="70877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89" indent="0">
              <a:buNone/>
              <a:defRPr sz="2300" b="1"/>
            </a:lvl2pPr>
            <a:lvl3pPr marL="1051377" indent="0">
              <a:buNone/>
              <a:defRPr sz="2100" b="1"/>
            </a:lvl3pPr>
            <a:lvl4pPr marL="1577066" indent="0">
              <a:buNone/>
              <a:defRPr sz="1800" b="1"/>
            </a:lvl4pPr>
            <a:lvl5pPr marL="2102754" indent="0">
              <a:buNone/>
              <a:defRPr sz="1800" b="1"/>
            </a:lvl5pPr>
            <a:lvl6pPr marL="2628443" indent="0">
              <a:buNone/>
              <a:defRPr sz="1800" b="1"/>
            </a:lvl6pPr>
            <a:lvl7pPr marL="3154131" indent="0">
              <a:buNone/>
              <a:defRPr sz="1800" b="1"/>
            </a:lvl7pPr>
            <a:lvl8pPr marL="3679820" indent="0">
              <a:buNone/>
              <a:defRPr sz="1800" b="1"/>
            </a:lvl8pPr>
            <a:lvl9pPr marL="4205508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6" y="2409480"/>
            <a:ext cx="4774347" cy="4377515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8" y="302504"/>
            <a:ext cx="3553570" cy="128740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8" y="302505"/>
            <a:ext cx="6038255" cy="6484490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68" y="1589905"/>
            <a:ext cx="3553570" cy="5197090"/>
          </a:xfrm>
        </p:spPr>
        <p:txBody>
          <a:bodyPr/>
          <a:lstStyle>
            <a:lvl1pPr marL="0" indent="0">
              <a:buNone/>
              <a:defRPr sz="1600"/>
            </a:lvl1pPr>
            <a:lvl2pPr marL="525689" indent="0">
              <a:buNone/>
              <a:defRPr sz="1400"/>
            </a:lvl2pPr>
            <a:lvl3pPr marL="1051377" indent="0">
              <a:buNone/>
              <a:defRPr sz="1100"/>
            </a:lvl3pPr>
            <a:lvl4pPr marL="1577066" indent="0">
              <a:buNone/>
              <a:defRPr sz="1000"/>
            </a:lvl4pPr>
            <a:lvl5pPr marL="2102754" indent="0">
              <a:buNone/>
              <a:defRPr sz="1000"/>
            </a:lvl5pPr>
            <a:lvl6pPr marL="2628443" indent="0">
              <a:buNone/>
              <a:defRPr sz="1000"/>
            </a:lvl6pPr>
            <a:lvl7pPr marL="3154131" indent="0">
              <a:buNone/>
              <a:defRPr sz="1000"/>
            </a:lvl7pPr>
            <a:lvl8pPr marL="3679820" indent="0">
              <a:buNone/>
              <a:defRPr sz="1000"/>
            </a:lvl8pPr>
            <a:lvl9pPr marL="4205508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0" y="5318443"/>
            <a:ext cx="6480810" cy="627872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0" y="678875"/>
            <a:ext cx="6480810" cy="4558665"/>
          </a:xfrm>
        </p:spPr>
        <p:txBody>
          <a:bodyPr/>
          <a:lstStyle>
            <a:lvl1pPr marL="0" indent="0">
              <a:buNone/>
              <a:defRPr sz="3700"/>
            </a:lvl1pPr>
            <a:lvl2pPr marL="525689" indent="0">
              <a:buNone/>
              <a:defRPr sz="3200"/>
            </a:lvl2pPr>
            <a:lvl3pPr marL="1051377" indent="0">
              <a:buNone/>
              <a:defRPr sz="2800"/>
            </a:lvl3pPr>
            <a:lvl4pPr marL="1577066" indent="0">
              <a:buNone/>
              <a:defRPr sz="2300"/>
            </a:lvl4pPr>
            <a:lvl5pPr marL="2102754" indent="0">
              <a:buNone/>
              <a:defRPr sz="2300"/>
            </a:lvl5pPr>
            <a:lvl6pPr marL="2628443" indent="0">
              <a:buNone/>
              <a:defRPr sz="2300"/>
            </a:lvl6pPr>
            <a:lvl7pPr marL="3154131" indent="0">
              <a:buNone/>
              <a:defRPr sz="2300"/>
            </a:lvl7pPr>
            <a:lvl8pPr marL="3679820" indent="0">
              <a:buNone/>
              <a:defRPr sz="2300"/>
            </a:lvl8pPr>
            <a:lvl9pPr marL="4205508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0" y="5946315"/>
            <a:ext cx="6480810" cy="891683"/>
          </a:xfrm>
        </p:spPr>
        <p:txBody>
          <a:bodyPr/>
          <a:lstStyle>
            <a:lvl1pPr marL="0" indent="0">
              <a:buNone/>
              <a:defRPr sz="1600"/>
            </a:lvl1pPr>
            <a:lvl2pPr marL="525689" indent="0">
              <a:buNone/>
              <a:defRPr sz="1400"/>
            </a:lvl2pPr>
            <a:lvl3pPr marL="1051377" indent="0">
              <a:buNone/>
              <a:defRPr sz="1100"/>
            </a:lvl3pPr>
            <a:lvl4pPr marL="1577066" indent="0">
              <a:buNone/>
              <a:defRPr sz="1000"/>
            </a:lvl4pPr>
            <a:lvl5pPr marL="2102754" indent="0">
              <a:buNone/>
              <a:defRPr sz="1000"/>
            </a:lvl5pPr>
            <a:lvl6pPr marL="2628443" indent="0">
              <a:buNone/>
              <a:defRPr sz="1000"/>
            </a:lvl6pPr>
            <a:lvl7pPr marL="3154131" indent="0">
              <a:buNone/>
              <a:defRPr sz="1000"/>
            </a:lvl7pPr>
            <a:lvl8pPr marL="3679820" indent="0">
              <a:buNone/>
              <a:defRPr sz="1000"/>
            </a:lvl8pPr>
            <a:lvl9pPr marL="4205508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8" y="304263"/>
            <a:ext cx="9721215" cy="1266296"/>
          </a:xfrm>
          <a:prstGeom prst="rect">
            <a:avLst/>
          </a:prstGeom>
        </p:spPr>
        <p:txBody>
          <a:bodyPr vert="horz" lIns="105138" tIns="52569" rIns="105138" bIns="5256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8" y="1772815"/>
            <a:ext cx="9721215" cy="5014180"/>
          </a:xfrm>
          <a:prstGeom prst="rect">
            <a:avLst/>
          </a:prstGeom>
        </p:spPr>
        <p:txBody>
          <a:bodyPr vert="horz" lIns="105138" tIns="52569" rIns="105138" bIns="5256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8" y="7042012"/>
            <a:ext cx="2520315" cy="404511"/>
          </a:xfrm>
          <a:prstGeom prst="rect">
            <a:avLst/>
          </a:prstGeom>
        </p:spPr>
        <p:txBody>
          <a:bodyPr vert="horz" lIns="105138" tIns="52569" rIns="105138" bIns="52569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1" y="7042012"/>
            <a:ext cx="3420428" cy="404511"/>
          </a:xfrm>
          <a:prstGeom prst="rect">
            <a:avLst/>
          </a:prstGeom>
        </p:spPr>
        <p:txBody>
          <a:bodyPr vert="horz" lIns="105138" tIns="52569" rIns="105138" bIns="52569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68" y="7042012"/>
            <a:ext cx="2520315" cy="404511"/>
          </a:xfrm>
          <a:prstGeom prst="rect">
            <a:avLst/>
          </a:prstGeom>
        </p:spPr>
        <p:txBody>
          <a:bodyPr vert="horz" lIns="105138" tIns="52569" rIns="105138" bIns="52569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51377" rtl="0" eaLnBrk="1" latinLnBrk="0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4266" indent="-394266" algn="l" defTabSz="1051377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4244" indent="-328555" algn="l" defTabSz="105137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4221" indent="-262844" algn="l" defTabSz="105137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39910" indent="-262844" algn="l" defTabSz="1051377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5599" indent="-262844" algn="l" defTabSz="1051377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91287" indent="-262844" algn="l" defTabSz="105137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16976" indent="-262844" algn="l" defTabSz="105137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42664" indent="-262844" algn="l" defTabSz="105137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68353" indent="-262844" algn="l" defTabSz="105137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513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5689" algn="l" defTabSz="10513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51377" algn="l" defTabSz="10513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7066" algn="l" defTabSz="10513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02754" algn="l" defTabSz="10513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28443" algn="l" defTabSz="10513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4131" algn="l" defTabSz="10513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9820" algn="l" defTabSz="10513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05508" algn="l" defTabSz="10513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ya-webdesign.com/images/blue-square-outline-png-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62" y="-1"/>
            <a:ext cx="10814212" cy="759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687" y="-78536"/>
            <a:ext cx="3890359" cy="28583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88307" y="2831637"/>
            <a:ext cx="7056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Члены ревизионного комитета</a:t>
            </a:r>
            <a:endParaRPr lang="ru-RU" sz="4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990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ya-webdesign.com/images/blue-square-outline-png-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62" y="-1"/>
            <a:ext cx="10814212" cy="759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687" y="-78536"/>
            <a:ext cx="3890359" cy="28583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96617" y="2489676"/>
            <a:ext cx="50405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Саляева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Николаевна</a:t>
            </a:r>
            <a:endPara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3397" t="36219" r="56088" b="39172"/>
          <a:stretch/>
        </p:blipFill>
        <p:spPr>
          <a:xfrm>
            <a:off x="1080195" y="1457757"/>
            <a:ext cx="3393017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975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ya-webdesign.com/images/blue-square-outline-png-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62" y="-1"/>
            <a:ext cx="10814212" cy="759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687" y="-78536"/>
            <a:ext cx="3890359" cy="28583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2725" y="2573010"/>
            <a:ext cx="45429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Герасимова Наталья Валерьевна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3397" t="36219" r="56088" b="38188"/>
          <a:stretch/>
        </p:blipFill>
        <p:spPr>
          <a:xfrm>
            <a:off x="1512243" y="1889434"/>
            <a:ext cx="3263786" cy="4466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28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ya-webdesign.com/images/blue-square-outline-png-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62" y="-1"/>
            <a:ext cx="10814212" cy="759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687" y="-78536"/>
            <a:ext cx="3890359" cy="28583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76188" y="2358727"/>
            <a:ext cx="50405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Зарипова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Гульнара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Назиповна</a:t>
            </a:r>
            <a:endPara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3397" t="36219" r="56090" b="40157"/>
          <a:stretch/>
        </p:blipFill>
        <p:spPr>
          <a:xfrm>
            <a:off x="1274338" y="1926679"/>
            <a:ext cx="3262242" cy="412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2736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12</Words>
  <Application>Microsoft Office PowerPoint</Application>
  <PresentationFormat>Произвольный</PresentationFormat>
  <Paragraphs>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</dc:creator>
  <cp:lastModifiedBy>Гользиря Кондратьева</cp:lastModifiedBy>
  <cp:revision>8</cp:revision>
  <dcterms:created xsi:type="dcterms:W3CDTF">2022-08-14T08:57:02Z</dcterms:created>
  <dcterms:modified xsi:type="dcterms:W3CDTF">2024-06-28T07:56:19Z</dcterms:modified>
</cp:coreProperties>
</file>